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286000"/>
            <a:ext cx="9144000" cy="4572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演示标题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457200" y="2743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副标题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内容页 1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960120"/>
            <a:ext cx="1371600" cy="36576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28016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要点一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要点二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要点三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841248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99999"/>
                </a:solidFill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内容页 2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960120"/>
            <a:ext cx="1371600" cy="36576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28016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要点一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要点二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841248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99999"/>
                </a:solidFill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谢谢观看</a:t>
            </a:r>
            <a:endParaRPr 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演示标题</dc:title>
  <dc:subject>PptxGenJS Presentation</dc:subject>
  <dc:creator>AI PowerPoint Skill</dc:creator>
  <cp:lastModifiedBy>AI PowerPoint Skill</cp:lastModifiedBy>
  <cp:revision>1</cp:revision>
  <dcterms:created xsi:type="dcterms:W3CDTF">2026-04-25T17:04:51Z</dcterms:created>
  <dcterms:modified xsi:type="dcterms:W3CDTF">2026-04-25T17:04:51Z</dcterms:modified>
</cp:coreProperties>
</file>